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4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70E2-C1FD-4BB5-BEF5-06B6BB6074C0}" type="datetimeFigureOut">
              <a:rPr lang="en-US" smtClean="0"/>
              <a:t>8/14/18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BE62-419F-4FD1-AA66-E26605D7F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32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70E2-C1FD-4BB5-BEF5-06B6BB6074C0}" type="datetimeFigureOut">
              <a:rPr lang="en-US" smtClean="0"/>
              <a:t>8/14/18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BE62-419F-4FD1-AA66-E26605D7F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69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70E2-C1FD-4BB5-BEF5-06B6BB6074C0}" type="datetimeFigureOut">
              <a:rPr lang="en-US" smtClean="0"/>
              <a:t>8/14/18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BE62-419F-4FD1-AA66-E26605D7F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642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70E2-C1FD-4BB5-BEF5-06B6BB6074C0}" type="datetimeFigureOut">
              <a:rPr lang="en-US" smtClean="0"/>
              <a:t>8/14/18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BE62-419F-4FD1-AA66-E26605D7F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526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70E2-C1FD-4BB5-BEF5-06B6BB6074C0}" type="datetimeFigureOut">
              <a:rPr lang="en-US" smtClean="0"/>
              <a:t>8/14/18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BE62-419F-4FD1-AA66-E26605D7F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258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70E2-C1FD-4BB5-BEF5-06B6BB6074C0}" type="datetimeFigureOut">
              <a:rPr lang="en-US" smtClean="0"/>
              <a:t>8/14/18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BE62-419F-4FD1-AA66-E26605D7F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925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70E2-C1FD-4BB5-BEF5-06B6BB6074C0}" type="datetimeFigureOut">
              <a:rPr lang="en-US" smtClean="0"/>
              <a:t>8/14/18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BE62-419F-4FD1-AA66-E26605D7F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300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70E2-C1FD-4BB5-BEF5-06B6BB6074C0}" type="datetimeFigureOut">
              <a:rPr lang="en-US" smtClean="0"/>
              <a:t>8/14/18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BE62-419F-4FD1-AA66-E26605D7F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8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70E2-C1FD-4BB5-BEF5-06B6BB6074C0}" type="datetimeFigureOut">
              <a:rPr lang="en-US" smtClean="0"/>
              <a:t>8/14/18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BE62-419F-4FD1-AA66-E26605D7F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219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70E2-C1FD-4BB5-BEF5-06B6BB6074C0}" type="datetimeFigureOut">
              <a:rPr lang="en-US" smtClean="0"/>
              <a:t>8/14/18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BE62-419F-4FD1-AA66-E26605D7F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56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70E2-C1FD-4BB5-BEF5-06B6BB6074C0}" type="datetimeFigureOut">
              <a:rPr lang="en-US" smtClean="0"/>
              <a:t>8/14/18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BE62-419F-4FD1-AA66-E26605D7F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78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F70E2-C1FD-4BB5-BEF5-06B6BB6074C0}" type="datetimeFigureOut">
              <a:rPr lang="en-US" smtClean="0"/>
              <a:t>8/14/18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ABE62-419F-4FD1-AA66-E26605D7F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48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32048"/>
          </a:xfrm>
        </p:spPr>
        <p:txBody>
          <a:bodyPr>
            <a:normAutofit/>
          </a:bodyPr>
          <a:lstStyle/>
          <a:p>
            <a:r>
              <a:rPr lang="en-US" sz="7200" b="1"/>
              <a:t>LAB 7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ELECTROCARDIOGRAM</a:t>
            </a:r>
          </a:p>
        </p:txBody>
      </p:sp>
    </p:spTree>
    <p:extLst>
      <p:ext uri="{BB962C8B-B14F-4D97-AF65-F5344CB8AC3E}">
        <p14:creationId xmlns:p14="http://schemas.microsoft.com/office/powerpoint/2010/main" val="3831017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ANATOMY OF THE HEART</a:t>
            </a:r>
          </a:p>
          <a:p>
            <a:r>
              <a:rPr lang="en-US" dirty="0"/>
              <a:t>ELECTRICAL ACTIVITY OF THE HEART</a:t>
            </a:r>
          </a:p>
          <a:p>
            <a:r>
              <a:rPr lang="en-US" dirty="0"/>
              <a:t>RECORDING THE ELECTRICAL ACTIVITY OF THE HEART WITH AN ELECTROCARDIOGRAM</a:t>
            </a:r>
          </a:p>
          <a:p>
            <a:r>
              <a:rPr lang="en-US" dirty="0"/>
              <a:t>DEVIATIONS IN THE NORMAL ECG PATTERN </a:t>
            </a:r>
          </a:p>
        </p:txBody>
      </p:sp>
    </p:spTree>
    <p:extLst>
      <p:ext uri="{BB962C8B-B14F-4D97-AF65-F5344CB8AC3E}">
        <p14:creationId xmlns:p14="http://schemas.microsoft.com/office/powerpoint/2010/main" val="4152119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ANATOMY OF THE HEART</a:t>
            </a:r>
          </a:p>
        </p:txBody>
      </p:sp>
      <p:pic>
        <p:nvPicPr>
          <p:cNvPr id="1026" name="Picture 2" descr="Image result for ANATOMY OF THE HEAR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9362" y="1417851"/>
            <a:ext cx="5273805" cy="4809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3040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ELECTRICAL ACTIVITY OF THE HEART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PACEMAKER CELLS:  they initiate action potentials and establish the heart rhythm.  These are responsible for triggering contractions.  They are located in the SA NODE and AV NODE.</a:t>
            </a:r>
          </a:p>
          <a:p>
            <a:r>
              <a:rPr lang="en-US" dirty="0"/>
              <a:t>CONDUCTION FIBERS:  transmit action potentials through the heart in a highly coordinated manner.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89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ELECTRICAL ACTIVITY OF THE HEART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1. Action potential is initiated very rapidly in the SA Node.  Impulses travel to the AV node by way of </a:t>
            </a:r>
            <a:r>
              <a:rPr lang="en-US" dirty="0" err="1"/>
              <a:t>internodal</a:t>
            </a:r>
            <a:r>
              <a:rPr lang="en-US" dirty="0"/>
              <a:t> pathways (conduction fibers) and interatrial pathways.</a:t>
            </a:r>
          </a:p>
          <a:p>
            <a:endParaRPr lang="en-US" dirty="0"/>
          </a:p>
          <a:p>
            <a:r>
              <a:rPr lang="en-US" dirty="0"/>
              <a:t>2. The impulse is conducted to cells of the AV node less rapidly (AV nodal delay).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3. From the AV node, the impulse travels through the bundle of His.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4.  the signal travels only a short distance through the bundle of His before it splits into left and right bundle branches, which conduct impulses to the left and right ventricles.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5.  From the bundle branches, impulses travel through an extensive network of branches (Purkinje fibers).  The impulses travel through the rest of the myocardial cells.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https://www.youtube.com/watch?v=RYZ4daFwMa8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760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RECORDING THE ELECTRICAL ACTIVITY OF THE HEART WITH AN ELECTROCARDIOGRAM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ECG is the process of recording the electrical activity of the heart over a period of time using electrodes on the skin.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54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ECG</a:t>
            </a:r>
          </a:p>
        </p:txBody>
      </p:sp>
      <p:pic>
        <p:nvPicPr>
          <p:cNvPr id="1026" name="Picture 2" descr="Image result for ec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212" y="2048046"/>
            <a:ext cx="4324638" cy="4266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0872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77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267</Words>
  <Application>Microsoft Macintosh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LAB 7</vt:lpstr>
      <vt:lpstr>OBJECTIVES</vt:lpstr>
      <vt:lpstr>ANATOMY OF THE HEART</vt:lpstr>
      <vt:lpstr>ELECTRICAL ACTIVITY OF THE HEART</vt:lpstr>
      <vt:lpstr>ELECTRICAL ACTIVITY OF THE HEART</vt:lpstr>
      <vt:lpstr>RECORDING THE ELECTRICAL ACTIVITY OF THE HEART WITH AN ELECTROCARDIOGRAM </vt:lpstr>
      <vt:lpstr>ECG</vt:lpstr>
      <vt:lpstr>PowerPoint Presentation</vt:lpstr>
    </vt:vector>
  </TitlesOfParts>
  <Company>SLCC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8</dc:title>
  <dc:creator>Evelyn Galvez</dc:creator>
  <cp:lastModifiedBy>Melaney Farr</cp:lastModifiedBy>
  <cp:revision>12</cp:revision>
  <dcterms:created xsi:type="dcterms:W3CDTF">2017-03-15T18:20:41Z</dcterms:created>
  <dcterms:modified xsi:type="dcterms:W3CDTF">2018-08-14T16:18:38Z</dcterms:modified>
</cp:coreProperties>
</file>