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LAB 3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ENZYMATIC DIGESTION</a:t>
            </a:r>
          </a:p>
        </p:txBody>
      </p:sp>
    </p:spTree>
    <p:extLst>
      <p:ext uri="{BB962C8B-B14F-4D97-AF65-F5344CB8AC3E}">
        <p14:creationId xmlns:p14="http://schemas.microsoft.com/office/powerpoint/2010/main" val="490680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BLOCKS OF PROTEINS, FATS, AND CARBOHYDRATES</a:t>
            </a:r>
          </a:p>
          <a:p>
            <a:r>
              <a:rPr lang="en-US" dirty="0"/>
              <a:t>ENZYMES RESPONSIBLE FOR THE HYDROLYSIS OF PROTEINS, FATS, AND CARBOHYDRATES</a:t>
            </a:r>
          </a:p>
          <a:p>
            <a:r>
              <a:rPr lang="en-US" dirty="0"/>
              <a:t>TEST USED TO DETERMINE IF HYDROLYSIS OF THESE MOLECULES HAVE OCCURRED.</a:t>
            </a:r>
          </a:p>
        </p:txBody>
      </p:sp>
    </p:spTree>
    <p:extLst>
      <p:ext uri="{BB962C8B-B14F-4D97-AF65-F5344CB8AC3E}">
        <p14:creationId xmlns:p14="http://schemas.microsoft.com/office/powerpoint/2010/main" val="36540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4 major classes of biomolecules</a:t>
            </a:r>
          </a:p>
          <a:p>
            <a:pPr marL="0" indent="0">
              <a:buNone/>
            </a:pPr>
            <a:r>
              <a:rPr lang="en-US" dirty="0"/>
              <a:t>	1. Carbohydrates</a:t>
            </a:r>
          </a:p>
          <a:p>
            <a:pPr marL="0" indent="0">
              <a:buNone/>
            </a:pPr>
            <a:r>
              <a:rPr lang="en-US" dirty="0"/>
              <a:t>	2. Proteins</a:t>
            </a:r>
          </a:p>
          <a:p>
            <a:pPr marL="0" indent="0">
              <a:buNone/>
            </a:pPr>
            <a:r>
              <a:rPr lang="en-US" dirty="0"/>
              <a:t>	3. Lipids</a:t>
            </a:r>
          </a:p>
          <a:p>
            <a:pPr marL="0" indent="0">
              <a:buNone/>
            </a:pPr>
            <a:r>
              <a:rPr lang="en-US" dirty="0"/>
              <a:t>	4. Nucleic Acid</a:t>
            </a:r>
          </a:p>
          <a:p>
            <a:r>
              <a:rPr lang="en-US" dirty="0"/>
              <a:t>These biomolecules are made by dehydration and they are broken apart by hydrolysis.  </a:t>
            </a:r>
          </a:p>
          <a:p>
            <a:r>
              <a:rPr lang="en-US" dirty="0"/>
              <a:t>There is a specific enzyme to catalyze each reaction</a:t>
            </a:r>
          </a:p>
        </p:txBody>
      </p:sp>
    </p:spTree>
    <p:extLst>
      <p:ext uri="{BB962C8B-B14F-4D97-AF65-F5344CB8AC3E}">
        <p14:creationId xmlns:p14="http://schemas.microsoft.com/office/powerpoint/2010/main" val="5812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digestion – chewing, mixing, and peristalsis</a:t>
            </a:r>
          </a:p>
          <a:p>
            <a:r>
              <a:rPr lang="en-US" dirty="0"/>
              <a:t>Chemical digestion – special enzymes</a:t>
            </a:r>
          </a:p>
          <a:p>
            <a:r>
              <a:rPr lang="en-US" dirty="0"/>
              <a:t>Hydrolysis – this is added to help in the breakdown of larger food molecules into smaller molecules</a:t>
            </a:r>
          </a:p>
        </p:txBody>
      </p:sp>
    </p:spTree>
    <p:extLst>
      <p:ext uri="{BB962C8B-B14F-4D97-AF65-F5344CB8AC3E}">
        <p14:creationId xmlns:p14="http://schemas.microsoft.com/office/powerpoint/2010/main" val="399699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TEST THAT WILL PERFORM IN LAB TO TEST FOR THE PRESENCE OF SMALLER MOLECULES IN THE PROCESS OF DIGESTION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37535" y="3205353"/>
          <a:ext cx="5916930" cy="2022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Type of digestion --- Tube contents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Protein Digestion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Lipid Digestion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Carbohydrate Digestion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Substrate (Reactant)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Albumin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Olive 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Enzyme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Trypsin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Pancreatic lipase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Amylase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Expected 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Amino acids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Glycerol and fatty acids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Maltose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Assay for substrate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Biuret test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 violet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 - pink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 test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 decrease in pH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-No pH 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Iodine test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 blue/ black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-Brown/ yellow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Assay for product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Ninhydrin test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 blue/ violet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-colorless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Benedict’s test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 red/ orange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+/ - yellow/ green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-blue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570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185</Words>
  <Application>Microsoft Macintosh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Organic</vt:lpstr>
      <vt:lpstr>LAB 3</vt:lpstr>
      <vt:lpstr>OBJECTIVES</vt:lpstr>
      <vt:lpstr>BIOMOLECULES</vt:lpstr>
      <vt:lpstr>PROCESS OF DIGESTION</vt:lpstr>
      <vt:lpstr>TEST THAT WILL PERFORM IN LAB TO TEST FOR THE PRESENCE OF SMALLER MOLECULES IN THE PROCESS OF DIGESTION </vt:lpstr>
    </vt:vector>
  </TitlesOfParts>
  <Company>SLCC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4</dc:title>
  <dc:creator>Evelyn Galvez</dc:creator>
  <cp:lastModifiedBy>Melaney Farr</cp:lastModifiedBy>
  <cp:revision>15</cp:revision>
  <dcterms:created xsi:type="dcterms:W3CDTF">2017-05-08T20:19:59Z</dcterms:created>
  <dcterms:modified xsi:type="dcterms:W3CDTF">2018-08-14T16:12:32Z</dcterms:modified>
</cp:coreProperties>
</file>